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4" r:id="rId6"/>
    <p:sldId id="262" r:id="rId7"/>
    <p:sldId id="263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Elimination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Elimination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up the variables.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variable to eliminate.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one or two of the equations by a number to get the coefficients to cancel.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equations together.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remaining variable.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968B30C-817D-42C7-8DBD-574471622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8282609" cy="621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04DF85-CDF8-40A0-95F6-4273FF16A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2200" cy="612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F55EF-3540-45BE-B85A-D608E02A1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760149" cy="62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AEAC7F-ACE5-4BC6-B9DE-5741F829F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" y="-1"/>
            <a:ext cx="9151088" cy="629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C750D-FB70-414C-8C3B-07A3D188B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1391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51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Elimination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47</cp:revision>
  <cp:lastPrinted>2018-09-28T22:52:40Z</cp:lastPrinted>
  <dcterms:created xsi:type="dcterms:W3CDTF">2018-08-29T02:57:50Z</dcterms:created>
  <dcterms:modified xsi:type="dcterms:W3CDTF">2019-09-02T17:13:04Z</dcterms:modified>
</cp:coreProperties>
</file>